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861" r:id="rId2"/>
    <p:sldId id="1311" r:id="rId3"/>
    <p:sldId id="1302" r:id="rId4"/>
    <p:sldId id="1318" r:id="rId5"/>
    <p:sldId id="1317" r:id="rId6"/>
    <p:sldId id="1314" r:id="rId7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40FF"/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20" autoAdjust="0"/>
    <p:restoredTop sz="88747" autoAdjust="0"/>
  </p:normalViewPr>
  <p:slideViewPr>
    <p:cSldViewPr>
      <p:cViewPr varScale="1">
        <p:scale>
          <a:sx n="217" d="100"/>
          <a:sy n="217" d="100"/>
        </p:scale>
        <p:origin x="744" y="16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3/11/23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016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04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73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694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311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Luke  3:21-38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331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32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21 </a:t>
            </a:r>
            <a:r>
              <a:rPr lang="en-AU" sz="3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Now when all the people were baptized, and when Jesus also had been baptized and was praying, the heavens were opened, </a:t>
            </a:r>
            <a:r>
              <a:rPr lang="en-AU" sz="32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22 </a:t>
            </a:r>
            <a:r>
              <a:rPr lang="en-AU" sz="3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 Holy Spirit descended on him in bodily form, like a dove;  and a voice came from heaven, “You are my beloved Son;  with you I am well pleased.”</a:t>
            </a:r>
            <a:r>
              <a:rPr lang="en-AU" sz="3200" dirty="0">
                <a:effectLst/>
              </a:rPr>
              <a:t> </a:t>
            </a:r>
            <a:endParaRPr lang="en-AU" sz="3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061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753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11113" indent="-11113">
              <a:lnSpc>
                <a:spcPct val="110000"/>
              </a:lnSpc>
              <a:spcAft>
                <a:spcPts val="1000"/>
              </a:spcAft>
              <a:tabLst>
                <a:tab pos="254000" algn="l"/>
              </a:tabLs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Jesus, when he began his ministry, was about thirty years of age, being the son (as was supposed) of Joseph, the son of Heli,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24 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Matthat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Levi, 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Melchi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Jannai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Joseph,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son of Mattathias, the son of Amos, the son of Nahum, 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Esli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Naggai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26 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Maath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Mattathias, 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Semein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Josech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Joda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27 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Joanan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Rhesa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Zerubbabel, 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Shealtiel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Neri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28 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Melchi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Addi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Cosam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Elmadam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Er,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29 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son of Joshua, the son of Eliezer, 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Jorim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Matthat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Levi,</a:t>
            </a:r>
            <a:r>
              <a:rPr lang="en-AU" sz="2800" dirty="0">
                <a:effectLst/>
              </a:rPr>
              <a:t>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972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480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30 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son of Simeon, the son of Judah, the son of Joseph, 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Jonam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Eliakim,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31 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Melea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Menna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Mattatha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Nathan, the son of David,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32 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son of Jesse, the son of Obed, the son of Boaz, the son of Sala, the son of Nahshon,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33 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Amminadab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Admin, 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Arni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Hezron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Perez, the son of Judah,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34 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son of Jacob, the son of Isaac, the son of Abraham, 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Terah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Nahor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35 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son of </a:t>
            </a:r>
            <a:r>
              <a:rPr lang="en-AU" sz="2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Serug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Reu, the son of Peleg, the son of Eber, the son of Shelah,</a:t>
            </a:r>
            <a:r>
              <a:rPr lang="en-AU" sz="2800" dirty="0">
                <a:effectLst/>
              </a:rPr>
              <a:t>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131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331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32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36 </a:t>
            </a:r>
            <a:r>
              <a:rPr lang="en-AU" sz="3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son of </a:t>
            </a:r>
            <a:r>
              <a:rPr lang="en-AU" sz="32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Cainan</a:t>
            </a:r>
            <a:r>
              <a:rPr lang="en-AU" sz="3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</a:t>
            </a:r>
            <a:r>
              <a:rPr lang="en-AU" sz="32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Arphaxad</a:t>
            </a:r>
            <a:r>
              <a:rPr lang="en-AU" sz="3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Shem, the son of Noah, the son of Lamech, </a:t>
            </a:r>
            <a:r>
              <a:rPr lang="en-AU" sz="32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37 </a:t>
            </a:r>
            <a:r>
              <a:rPr lang="en-AU" sz="3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son of Methuselah, the son of Enoch, the son of Jared, the son of </a:t>
            </a:r>
            <a:r>
              <a:rPr lang="en-AU" sz="32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Mahalaleel</a:t>
            </a:r>
            <a:r>
              <a:rPr lang="en-AU" sz="3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son of </a:t>
            </a:r>
            <a:r>
              <a:rPr lang="en-AU" sz="32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Cainan</a:t>
            </a:r>
            <a:r>
              <a:rPr lang="en-AU" sz="3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AU" sz="32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38 </a:t>
            </a:r>
            <a:r>
              <a:rPr lang="en-AU" sz="3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son of Enos, the son of Seth, the son of Adam, the son of God.</a:t>
            </a:r>
            <a:r>
              <a:rPr lang="en-AU" sz="3200" dirty="0">
                <a:effectLst/>
              </a:rPr>
              <a:t> </a:t>
            </a:r>
            <a:endParaRPr lang="en-AU" sz="3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562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6E62752-DB46-ECD3-8E62-B75AA8F45001}"/>
              </a:ext>
            </a:extLst>
          </p:cNvPr>
          <p:cNvSpPr txBox="1"/>
          <p:nvPr/>
        </p:nvSpPr>
        <p:spPr>
          <a:xfrm>
            <a:off x="-4712" y="745051"/>
            <a:ext cx="9131794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Endorsed the ministry of John the Baptist.  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who come into relationship with God should be baptised.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identified as human.  Jesus left His throne-room to become completely human.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6E47B5E6-59F6-B3C4-8641-9428510F6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721" y="1668381"/>
            <a:ext cx="8789141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when Jesus also had been baptized and was praying, the heavens were opened,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 Holy Spirit descended on him in bodily form, like a dove;  and a voice came from heaven, “You are my beloved Son;  with you I am well pleased.”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A9EDB9-E2C6-4A69-A785-850ADC7DE1C8}"/>
              </a:ext>
            </a:extLst>
          </p:cNvPr>
          <p:cNvSpPr txBox="1"/>
          <p:nvPr/>
        </p:nvSpPr>
        <p:spPr>
          <a:xfrm>
            <a:off x="107503" y="3250"/>
            <a:ext cx="901957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Baptism of Jesus</a:t>
            </a:r>
            <a:endParaRPr lang="en-AU" sz="2400" u="sng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EB334F-9794-800C-2DA4-0DCD62F4D4FE}"/>
              </a:ext>
            </a:extLst>
          </p:cNvPr>
          <p:cNvSpPr txBox="1"/>
          <p:nvPr/>
        </p:nvSpPr>
        <p:spPr>
          <a:xfrm>
            <a:off x="0" y="405849"/>
            <a:ext cx="912708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Baptism of repentance for the forgiveness of sins.    But Jesus is without sin.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EA8D00-00BE-6A27-707C-58EC1F2AED3D}"/>
              </a:ext>
            </a:extLst>
          </p:cNvPr>
          <p:cNvSpPr txBox="1"/>
          <p:nvPr/>
        </p:nvSpPr>
        <p:spPr>
          <a:xfrm>
            <a:off x="12206" y="2585031"/>
            <a:ext cx="9131794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Jesus was praying, the heavens opened;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Holy Spirit visibly descended upon Him (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dove)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FF56DB-AA3C-A772-0C45-7DF71FCCC0E3}"/>
              </a:ext>
            </a:extLst>
          </p:cNvPr>
          <p:cNvSpPr txBox="1"/>
          <p:nvPr/>
        </p:nvSpPr>
        <p:spPr>
          <a:xfrm>
            <a:off x="12206" y="3148717"/>
            <a:ext cx="912762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climax is the voice of God from Heaven:–      Although fully human, Jesus is the Son of God.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12E0F3-350D-B019-D1AB-1A7C14C83508}"/>
              </a:ext>
            </a:extLst>
          </p:cNvPr>
          <p:cNvSpPr txBox="1"/>
          <p:nvPr/>
        </p:nvSpPr>
        <p:spPr>
          <a:xfrm>
            <a:off x="51394" y="3428724"/>
            <a:ext cx="9131794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entirely about Jesus.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if we came focused on self – What if we discover something greater – It’s all about Jesus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D41CA8-EBB0-0F90-540E-7040ECDFC1B1}"/>
              </a:ext>
            </a:extLst>
          </p:cNvPr>
          <p:cNvSpPr txBox="1"/>
          <p:nvPr/>
        </p:nvSpPr>
        <p:spPr>
          <a:xfrm>
            <a:off x="611560" y="4170396"/>
            <a:ext cx="7590726" cy="369332"/>
          </a:xfrm>
          <a:prstGeom prst="rect">
            <a:avLst/>
          </a:prstGeom>
          <a:noFill/>
          <a:ln w="190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only appropriate response to an almighty God, is   TOTAL   SURRENDER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0585D4-7D4B-831C-1DC5-D41887EADF09}"/>
              </a:ext>
            </a:extLst>
          </p:cNvPr>
          <p:cNvSpPr txBox="1"/>
          <p:nvPr/>
        </p:nvSpPr>
        <p:spPr>
          <a:xfrm>
            <a:off x="68978" y="4601031"/>
            <a:ext cx="9131794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Spiritual worship is a life totally surrendered to God because it’s all about Jesus.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Repentance  –  Not conformed to this world, but transformed.  </a:t>
            </a:r>
          </a:p>
        </p:txBody>
      </p:sp>
    </p:spTree>
    <p:extLst>
      <p:ext uri="{BB962C8B-B14F-4D97-AF65-F5344CB8AC3E}">
        <p14:creationId xmlns:p14="http://schemas.microsoft.com/office/powerpoint/2010/main" val="292664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 animBg="1"/>
      <p:bldP spid="2" grpId="0"/>
      <p:bldP spid="9" grpId="0" build="p"/>
      <p:bldP spid="10" grpId="0"/>
      <p:bldP spid="11" grpId="0" uiExpand="1"/>
      <p:bldP spid="12" grpId="0"/>
      <p:bldP spid="4" grpId="0" uiExpand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159643</TotalTime>
  <Words>710</Words>
  <Application>Microsoft Macintosh PowerPoint</Application>
  <PresentationFormat>On-screen Show (16:10)</PresentationFormat>
  <Paragraphs>30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2471</cp:revision>
  <cp:lastPrinted>2023-03-11T03:35:29Z</cp:lastPrinted>
  <dcterms:created xsi:type="dcterms:W3CDTF">2016-11-04T06:28:01Z</dcterms:created>
  <dcterms:modified xsi:type="dcterms:W3CDTF">2023-03-11T03:38:01Z</dcterms:modified>
</cp:coreProperties>
</file>